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customXml/itemProps2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sldIdLst>
    <p:sldId id="257" r:id="rId5"/>
    <p:sldId id="258" r:id="rId6"/>
    <p:sldId id="256" r:id="rId7"/>
    <p:sldId id="259" r:id="rId8"/>
    <p:sldId id="260" r:id="rId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16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091261"/>
            <a:ext cx="8208911" cy="1362075"/>
          </a:xfrm>
        </p:spPr>
        <p:txBody>
          <a:bodyPr anchor="t">
            <a:normAutofit/>
          </a:bodyPr>
          <a:lstStyle>
            <a:lvl1pPr algn="l">
              <a:defRPr sz="2800" b="1" cap="all"/>
            </a:lvl1pPr>
          </a:lstStyle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3591074"/>
            <a:ext cx="8208911" cy="1500187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738536" cy="365125"/>
          </a:xfrm>
        </p:spPr>
        <p:txBody>
          <a:bodyPr/>
          <a:lstStyle>
            <a:lvl1pPr>
              <a:defRPr sz="1000"/>
            </a:lvl1pPr>
          </a:lstStyle>
          <a:p>
            <a:fld id="{D439A93A-79CF-4D9B-9F1E-5484B87E33CC}" type="datetimeFigureOut">
              <a:rPr lang="sl-SI" smtClean="0"/>
              <a:pPr/>
              <a:t>14.4.2015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356350"/>
            <a:ext cx="3596640" cy="365125"/>
          </a:xfrm>
        </p:spPr>
        <p:txBody>
          <a:bodyPr/>
          <a:lstStyle>
            <a:lvl1pPr algn="l">
              <a:defRPr sz="1000"/>
            </a:lvl1pPr>
          </a:lstStyle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3B928739-C57D-4424-99F2-75D724EBE421}" type="slidenum">
              <a:rPr lang="sl-SI" smtClean="0"/>
              <a:pPr/>
              <a:t>‹nr.›</a:t>
            </a:fld>
            <a:endParaRPr lang="sl-S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000" y="525600"/>
            <a:ext cx="2300400" cy="4432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290" y="5794827"/>
            <a:ext cx="869110" cy="5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731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4800600"/>
            <a:ext cx="8208912" cy="566738"/>
          </a:xfr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7544" y="1340767"/>
            <a:ext cx="8208912" cy="33868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sl-S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5367338"/>
            <a:ext cx="8208912" cy="8048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D439A93A-79CF-4D9B-9F1E-5484B87E33CC}" type="datetimeFigureOut">
              <a:rPr lang="sl-SI" smtClean="0"/>
              <a:pPr/>
              <a:t>14.4.2015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000"/>
            </a:lvl1pPr>
          </a:lstStyle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3B928739-C57D-4424-99F2-75D724EBE421}" type="slidenum">
              <a:rPr lang="sl-SI" smtClean="0"/>
              <a:pPr/>
              <a:t>‹nr.›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7573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376"/>
            <a:ext cx="242316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67744" y="1388368"/>
            <a:ext cx="6552728" cy="1440161"/>
          </a:xfrm>
        </p:spPr>
        <p:txBody>
          <a:bodyPr anchor="b" anchorCtr="0">
            <a:normAutofit/>
          </a:bodyPr>
          <a:lstStyle>
            <a:lvl1pPr algn="l"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2756520"/>
            <a:ext cx="6552728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594520" cy="365125"/>
          </a:xfrm>
        </p:spPr>
        <p:txBody>
          <a:bodyPr/>
          <a:lstStyle>
            <a:lvl1pPr>
              <a:defRPr sz="1000"/>
            </a:lvl1pPr>
          </a:lstStyle>
          <a:p>
            <a:fld id="{D439A93A-79CF-4D9B-9F1E-5484B87E33CC}" type="datetimeFigureOut">
              <a:rPr lang="sl-SI" smtClean="0"/>
              <a:pPr/>
              <a:t>14.4.2015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67744" y="6356350"/>
            <a:ext cx="5544616" cy="365125"/>
          </a:xfrm>
        </p:spPr>
        <p:txBody>
          <a:bodyPr/>
          <a:lstStyle>
            <a:lvl1pPr algn="l">
              <a:defRPr sz="1000"/>
            </a:lvl1pPr>
          </a:lstStyle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376" y="6356350"/>
            <a:ext cx="864096" cy="365125"/>
          </a:xfrm>
        </p:spPr>
        <p:txBody>
          <a:bodyPr/>
          <a:lstStyle>
            <a:lvl1pPr>
              <a:defRPr sz="1000"/>
            </a:lvl1pPr>
          </a:lstStyle>
          <a:p>
            <a:fld id="{3B928739-C57D-4424-99F2-75D724EBE421}" type="slidenum">
              <a:rPr lang="sl-SI" smtClean="0"/>
              <a:pPr/>
              <a:t>‹nr.›</a:t>
            </a:fld>
            <a:endParaRPr lang="sl-SI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000" y="525600"/>
            <a:ext cx="2300400" cy="4432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907" y="5772331"/>
            <a:ext cx="869110" cy="5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87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599088"/>
            <a:ext cx="5688632" cy="864096"/>
          </a:xfrm>
        </p:spPr>
        <p:txBody>
          <a:bodyPr anchor="t" anchorCtr="0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46449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D439A93A-79CF-4D9B-9F1E-5484B87E33CC}" type="datetimeFigureOut">
              <a:rPr lang="sl-SI" smtClean="0"/>
              <a:pPr/>
              <a:t>14.4.2015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000"/>
            </a:lvl1pPr>
          </a:lstStyle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3B928739-C57D-4424-99F2-75D724EBE421}" type="slidenum">
              <a:rPr lang="sl-SI" smtClean="0"/>
              <a:pPr/>
              <a:t>‹nr.›</a:t>
            </a:fld>
            <a:endParaRPr lang="sl-SI" dirty="0"/>
          </a:p>
        </p:txBody>
      </p:sp>
      <p:pic>
        <p:nvPicPr>
          <p:cNvPr id="7" name="Picture 6" descr="http://ec.europa.eu/information_society/activities/ict_psp/images/logo-ict-psp.gif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3072" y="-93723"/>
            <a:ext cx="45719" cy="457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4421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44824"/>
            <a:ext cx="8229600" cy="1143000"/>
          </a:xfr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140968"/>
            <a:ext cx="8229600" cy="28369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D439A93A-79CF-4D9B-9F1E-5484B87E33CC}" type="datetimeFigureOut">
              <a:rPr lang="sl-SI" smtClean="0"/>
              <a:pPr/>
              <a:t>14.4.2015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000"/>
            </a:lvl1pPr>
          </a:lstStyle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3B928739-C57D-4424-99F2-75D724EBE421}" type="slidenum">
              <a:rPr lang="sl-SI" smtClean="0"/>
              <a:pPr/>
              <a:t>‹nr.›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63064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44824"/>
            <a:ext cx="8229600" cy="1143000"/>
          </a:xfr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140968"/>
            <a:ext cx="4038600" cy="2908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140968"/>
            <a:ext cx="4038600" cy="2908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D439A93A-79CF-4D9B-9F1E-5484B87E33CC}" type="datetimeFigureOut">
              <a:rPr lang="sl-SI" smtClean="0"/>
              <a:pPr/>
              <a:t>14.4.2015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000"/>
            </a:lvl1pPr>
          </a:lstStyle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3B928739-C57D-4424-99F2-75D724EBE421}" type="slidenum">
              <a:rPr lang="sl-SI" smtClean="0"/>
              <a:pPr/>
              <a:t>‹nr.›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80650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700808"/>
            <a:ext cx="8229600" cy="1143000"/>
          </a:xfr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068960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708722"/>
            <a:ext cx="4040188" cy="240625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3068960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708722"/>
            <a:ext cx="4041775" cy="240625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D439A93A-79CF-4D9B-9F1E-5484B87E33CC}" type="datetimeFigureOut">
              <a:rPr lang="sl-SI" smtClean="0"/>
              <a:pPr/>
              <a:t>14.4.2015</a:t>
            </a:fld>
            <a:endParaRPr lang="sl-S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000"/>
            </a:lvl1pPr>
          </a:lstStyle>
          <a:p>
            <a:endParaRPr lang="sl-S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000"/>
            </a:lvl1pPr>
          </a:lstStyle>
          <a:p>
            <a:fld id="{3B928739-C57D-4424-99F2-75D724EBE421}" type="slidenum">
              <a:rPr lang="sl-SI" smtClean="0"/>
              <a:pPr/>
              <a:t>‹nr.›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86651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996952"/>
            <a:ext cx="8229600" cy="1143000"/>
          </a:xfrm>
        </p:spPr>
        <p:txBody>
          <a:bodyPr>
            <a:normAutofit/>
          </a:bodyPr>
          <a:lstStyle>
            <a:lvl1pPr algn="l"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D439A93A-79CF-4D9B-9F1E-5484B87E33CC}" type="datetimeFigureOut">
              <a:rPr lang="sl-SI" smtClean="0"/>
              <a:pPr/>
              <a:t>14.4.2015</a:t>
            </a:fld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000"/>
            </a:lvl1pPr>
          </a:lstStyle>
          <a:p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3B928739-C57D-4424-99F2-75D724EBE421}" type="slidenum">
              <a:rPr lang="sl-SI" smtClean="0"/>
              <a:pPr/>
              <a:t>‹nr.›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50420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D439A93A-79CF-4D9B-9F1E-5484B87E33CC}" type="datetimeFigureOut">
              <a:rPr lang="sl-SI" smtClean="0"/>
              <a:pPr/>
              <a:t>14.4.2015</a:t>
            </a:fld>
            <a:endParaRPr lang="sl-S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000"/>
            </a:lvl1pPr>
          </a:lstStyle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3B928739-C57D-4424-99F2-75D724EBE421}" type="slidenum">
              <a:rPr lang="sl-SI" smtClean="0"/>
              <a:pPr/>
              <a:t>‹nr.›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15657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0807"/>
            <a:ext cx="3008313" cy="11690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700808"/>
            <a:ext cx="5111750" cy="439248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62858"/>
            <a:ext cx="3008313" cy="32304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D439A93A-79CF-4D9B-9F1E-5484B87E33CC}" type="datetimeFigureOut">
              <a:rPr lang="sl-SI" smtClean="0"/>
              <a:pPr/>
              <a:t>14.4.2015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3B928739-C57D-4424-99F2-75D724EBE421}" type="slidenum">
              <a:rPr lang="sl-SI" smtClean="0"/>
              <a:pPr/>
              <a:t>‹nr.›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50860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9A93A-79CF-4D9B-9F1E-5484B87E33CC}" type="datetimeFigureOut">
              <a:rPr lang="sl-SI" smtClean="0"/>
              <a:t>14.4.2015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28739-C57D-4424-99F2-75D724EBE421}" type="slidenum">
              <a:rPr lang="sl-SI" smtClean="0"/>
              <a:t>‹nr.›</a:t>
            </a:fld>
            <a:endParaRPr lang="sl-S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19704"/>
            <a:ext cx="9144000" cy="15544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26382"/>
            <a:ext cx="2299728" cy="4431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19704"/>
            <a:ext cx="9144000" cy="1554480"/>
          </a:xfrm>
          <a:prstGeom prst="rect">
            <a:avLst/>
          </a:prstGeom>
        </p:spPr>
      </p:pic>
      <p:pic>
        <p:nvPicPr>
          <p:cNvPr id="13" name="Picture 12" descr="http://ec.europa.eu/information_society/activities/ict_psp/images/logo-ict-psp.gif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240" y="-2503385"/>
            <a:ext cx="4571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690" y="1213231"/>
            <a:ext cx="869110" cy="5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274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71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mapcustomizer.com/map/WP4_Pilot%20farms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Pilot farms in </a:t>
            </a:r>
            <a:r>
              <a:rPr lang="da-DK" dirty="0" err="1" smtClean="0"/>
              <a:t>denmark</a:t>
            </a:r>
            <a:endParaRPr lang="sl-S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SEGES P/S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2837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3"/>
          <p:cNvSpPr>
            <a:spLocks noGrp="1"/>
          </p:cNvSpPr>
          <p:nvPr>
            <p:ph type="title"/>
          </p:nvPr>
        </p:nvSpPr>
        <p:spPr>
          <a:xfrm>
            <a:off x="467544" y="599088"/>
            <a:ext cx="5688632" cy="864096"/>
          </a:xfrm>
        </p:spPr>
        <p:txBody>
          <a:bodyPr/>
          <a:lstStyle/>
          <a:p>
            <a:r>
              <a:rPr lang="da-DK" dirty="0" smtClean="0"/>
              <a:t>Pilot farms in Denmark</a:t>
            </a:r>
            <a:endParaRPr lang="sl-SI" dirty="0"/>
          </a:p>
        </p:txBody>
      </p:sp>
      <p:pic>
        <p:nvPicPr>
          <p:cNvPr id="7" name="Billede 6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868728"/>
            <a:ext cx="6468047" cy="4296576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5315" y="1868728"/>
            <a:ext cx="2028685" cy="429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99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268760"/>
            <a:ext cx="6336704" cy="444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7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5"/>
          <p:cNvSpPr>
            <a:spLocks noGrp="1"/>
          </p:cNvSpPr>
          <p:nvPr>
            <p:ph type="body" sz="half" idx="2"/>
          </p:nvPr>
        </p:nvSpPr>
        <p:spPr>
          <a:xfrm>
            <a:off x="467544" y="5624414"/>
            <a:ext cx="8208912" cy="547786"/>
          </a:xfrm>
        </p:spPr>
        <p:txBody>
          <a:bodyPr/>
          <a:lstStyle/>
          <a:p>
            <a:r>
              <a:rPr lang="da-DK" dirty="0" err="1" smtClean="0"/>
              <a:t>Mosegaarden</a:t>
            </a:r>
            <a:r>
              <a:rPr lang="da-DK" dirty="0" smtClean="0"/>
              <a:t> I/S – </a:t>
            </a:r>
            <a:r>
              <a:rPr lang="da-DK" dirty="0" err="1" smtClean="0"/>
              <a:t>dairy</a:t>
            </a:r>
            <a:r>
              <a:rPr lang="da-DK" dirty="0" smtClean="0"/>
              <a:t> farm with +200 </a:t>
            </a:r>
            <a:r>
              <a:rPr lang="da-DK" dirty="0" err="1" smtClean="0"/>
              <a:t>hectares</a:t>
            </a:r>
            <a:r>
              <a:rPr lang="da-DK" dirty="0" smtClean="0"/>
              <a:t> and 220 </a:t>
            </a:r>
            <a:r>
              <a:rPr lang="da-DK" dirty="0" err="1" smtClean="0"/>
              <a:t>cows</a:t>
            </a:r>
            <a:r>
              <a:rPr lang="da-DK" dirty="0" smtClean="0"/>
              <a:t> </a:t>
            </a:r>
            <a:r>
              <a:rPr lang="da-DK" dirty="0" err="1" smtClean="0"/>
              <a:t>using</a:t>
            </a:r>
            <a:r>
              <a:rPr lang="da-DK" dirty="0" smtClean="0"/>
              <a:t> AMS</a:t>
            </a:r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52736"/>
            <a:ext cx="7785661" cy="457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75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512" y="5648474"/>
            <a:ext cx="8208912" cy="804862"/>
          </a:xfrm>
        </p:spPr>
        <p:txBody>
          <a:bodyPr/>
          <a:lstStyle/>
          <a:p>
            <a:r>
              <a:rPr lang="da-DK" dirty="0"/>
              <a:t>Tange </a:t>
            </a:r>
            <a:r>
              <a:rPr lang="da-DK" dirty="0" err="1"/>
              <a:t>outdoor</a:t>
            </a:r>
            <a:r>
              <a:rPr lang="da-DK" dirty="0"/>
              <a:t> </a:t>
            </a:r>
            <a:r>
              <a:rPr lang="da-DK" dirty="0" err="1"/>
              <a:t>market</a:t>
            </a:r>
            <a:r>
              <a:rPr lang="da-DK" dirty="0"/>
              <a:t> </a:t>
            </a:r>
            <a:r>
              <a:rPr lang="da-DK" dirty="0" smtClean="0"/>
              <a:t>garden </a:t>
            </a:r>
            <a:r>
              <a:rPr lang="en-US" dirty="0" err="1"/>
              <a:t>ciltivates</a:t>
            </a:r>
            <a:r>
              <a:rPr lang="en-US" dirty="0"/>
              <a:t> approximately 1000 hectares of which 450 hectares are used for growing </a:t>
            </a:r>
            <a:r>
              <a:rPr lang="en-US" dirty="0" smtClean="0"/>
              <a:t>carrots.</a:t>
            </a: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1129075"/>
            <a:ext cx="7440827" cy="402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772838"/>
      </p:ext>
    </p:extLst>
  </p:cSld>
  <p:clrMapOvr>
    <a:masterClrMapping/>
  </p:clrMapOvr>
</p:sld>
</file>

<file path=ppt/theme/theme1.xml><?xml version="1.0" encoding="utf-8"?>
<a:theme xmlns:a="http://schemas.openxmlformats.org/drawingml/2006/main" name="Agro_IT">
  <a:themeElements>
    <a:clrScheme name="Agro IT">
      <a:dk1>
        <a:sysClr val="windowText" lastClr="000000"/>
      </a:dk1>
      <a:lt1>
        <a:sysClr val="window" lastClr="FFFFFF"/>
      </a:lt1>
      <a:dk2>
        <a:srgbClr val="367C2B"/>
      </a:dk2>
      <a:lt2>
        <a:srgbClr val="EEECE1"/>
      </a:lt2>
      <a:accent1>
        <a:srgbClr val="78A22F"/>
      </a:accent1>
      <a:accent2>
        <a:srgbClr val="367C2B"/>
      </a:accent2>
      <a:accent3>
        <a:srgbClr val="333333"/>
      </a:accent3>
      <a:accent4>
        <a:srgbClr val="F0E9E4"/>
      </a:accent4>
      <a:accent5>
        <a:srgbClr val="CDBDB1"/>
      </a:accent5>
      <a:accent6>
        <a:srgbClr val="B6A597"/>
      </a:accent6>
      <a:hlink>
        <a:srgbClr val="CBC8C8"/>
      </a:hlink>
      <a:folHlink>
        <a:srgbClr val="DBDC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Set Item Permission, based on rettighedsgruppe</Name>
    <Synchronization>Asynchronous</Synchronization>
    <Type>10001</Type>
    <SequenceNumber>1010</SequenceNumber>
    <Assembly>DAAS.WebInfo.Common, Version=1.0.0.0, Culture=neutral, PublicKeyToken=f192aeb827ef4bcc</Assembly>
    <Class>DAAS.WebInfo.Common.EventReceivers.RightsGroupItemEventReceiver</Class>
    <Data/>
    <Filter/>
  </Receiver>
  <Receiver>
    <Name>Set Item Permission, based on rettighedsgruppe</Name>
    <Synchronization>Asynchronous</Synchronization>
    <Type>10002</Type>
    <SequenceNumber>1010</SequenceNumber>
    <Assembly>DAAS.WebInfo.Common, Version=1.0.0.0, Culture=neutral, PublicKeyToken=f192aeb827ef4bcc</Assembly>
    <Class>DAAS.WebInfo.Common.EventReceivers.RightsGroupItemEventReceiver</Class>
    <Data/>
    <Filter/>
  </Receiver>
  <Receiver>
    <Name>WebInfo Content Page Event</Name>
    <Synchronization>Synchronous</Synchronization>
    <Type>1</Type>
    <SequenceNumber>1030</SequenceNumber>
    <Assembly>DAAS.WebInfo.Common, Version=1.0.0.0, Culture=neutral, PublicKeyToken=f192aeb827ef4bcc</Assembly>
    <Class>DAAS.WebInfo.Common.EventReceivers.WebInfoContentPageEventReceiver</Class>
    <Data/>
    <Filter/>
  </Receiver>
  <Receiver>
    <Name>WebInfo Content Page Event</Name>
    <Synchronization>Synchronous</Synchronization>
    <Type>2</Type>
    <SequenceNumber>1030</SequenceNumber>
    <Assembly>DAAS.WebInfo.Common, Version=1.0.0.0, Culture=neutral, PublicKeyToken=f192aeb827ef4bcc</Assembly>
    <Class>DAAS.WebInfo.Common.EventReceivers.WebInfoContentPageEventReceiver</Class>
    <Data/>
    <Filter/>
  </Receiver>
  <Receiver>
    <Name>WebInfo Content Page Event</Name>
    <Synchronization>Asynchronous</Synchronization>
    <Type>10002</Type>
    <SequenceNumber>1030</SequenceNumber>
    <Assembly>DAAS.WebInfo.Common, Version=1.0.0.0, Culture=neutral, PublicKeyToken=f192aeb827ef4bcc</Assembly>
    <Class>DAAS.WebInfo.Common.EventReceivers.WebInfoContentPageEventReceiver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ynamicPublishingContent11 xmlns="http://schemas.microsoft.com/sharepoint/v3" xsi:nil="true"/>
    <DynamicPublishingContent14 xmlns="http://schemas.microsoft.com/sharepoint/v3" xsi:nil="true"/>
    <WebInfoSubjects xmlns="c027f136-810f-4bf1-8799-fe74b7b13f91" xsi:nil="true"/>
    <PublishingRollupImage xmlns="http://schemas.microsoft.com/sharepoint/v3" xsi:nil="true"/>
    <Rettighedsgruppe xmlns="c027f136-810f-4bf1-8799-fe74b7b13f91">1</Rettighedsgruppe>
    <Bevillingsgivere xmlns="c027f136-810f-4bf1-8799-fe74b7b13f91" xsi:nil="true"/>
    <Revisionsdato xmlns="5aa14257-579e-4a1f-bbbb-3c8dd7393476">2017-01-30T11:32:00+00:00</Revisionsdato>
    <IsHiddenFromRollup xmlns="c027f136-810f-4bf1-8799-fe74b7b13f91">0</IsHiddenFromRollup>
    <DynamicPublishingContent5 xmlns="http://schemas.microsoft.com/sharepoint/v3" xsi:nil="true"/>
    <GammelURL xmlns="c027f136-810f-4bf1-8799-fe74b7b13f91" xsi:nil="true"/>
    <DynamicPublishingContent12 xmlns="http://schemas.microsoft.com/sharepoint/v3" xsi:nil="true"/>
    <PublishingContactEmail xmlns="http://schemas.microsoft.com/sharepoint/v3" xsi:nil="true"/>
    <HeaderStyleDefinitions xmlns="http://schemas.microsoft.com/sharepoint/v3" xsi:nil="true"/>
    <DynamicPublishingContent4 xmlns="http://schemas.microsoft.com/sharepoint/v3" xsi:nil="true"/>
    <Skribenter xmlns="5aa14257-579e-4a1f-bbbb-3c8dd7393476">
      <UserInfo>
        <DisplayName/>
        <AccountId xsi:nil="true"/>
        <AccountType/>
      </UserInfo>
    </Skribenter>
    <PublishingVariationRelationshipLinkFieldID xmlns="http://schemas.microsoft.com/sharepoint/v3">
      <Url xsi:nil="true"/>
      <Description xsi:nil="true"/>
    </PublishingVariationRelationshipLinkFieldID>
    <PublishingPageContent xmlns="http://schemas.microsoft.com/sharepoint/v3" xsi:nil="true"/>
    <Projekter xmlns="c027f136-810f-4bf1-8799-fe74b7b13f91" xsi:nil="true"/>
    <DynamicPublishingContent7 xmlns="http://schemas.microsoft.com/sharepoint/v3" xsi:nil="true"/>
    <FinanceYear xmlns="c027f136-810f-4bf1-8799-fe74b7b13f91" xsi:nil="true"/>
    <Afsender xmlns="c027f136-810f-4bf1-8799-fe74b7b13f91">2</Afsender>
    <Arkiveringsdato xmlns="c027f136-810f-4bf1-8799-fe74b7b13f91">2099-12-31T23:00:00+00:00</Arkiveringsdato>
    <HitCount xmlns="c027f136-810f-4bf1-8799-fe74b7b13f91">0</HitCount>
    <DynamicPublishingContent6 xmlns="http://schemas.microsoft.com/sharepoint/v3" xsi:nil="true"/>
    <WebInfoLawCodes xmlns="c027f136-810f-4bf1-8799-fe74b7b13f91" xsi:nil="true"/>
    <Bekraeftelsesdato xmlns="5aa14257-579e-4a1f-bbbb-3c8dd7393476">2017-01-30T11:32:00+00:00</Bekraeftelsesdato>
    <DynamicPublishingContent1 xmlns="http://schemas.microsoft.com/sharepoint/v3" xsi:nil="true"/>
    <DynamicPublishingContent13 xmlns="http://schemas.microsoft.com/sharepoint/v3" xsi:nil="true"/>
    <PublishingVariationGroupID xmlns="http://schemas.microsoft.com/sharepoint/v3" xsi:nil="true"/>
    <ArticleStartDate xmlns="http://schemas.microsoft.com/sharepoint/v3">2017-01-30T11:33:19+00:00</ArticleStartDate>
    <Listekode xmlns="5aa14257-579e-4a1f-bbbb-3c8dd7393476" xsi:nil="true"/>
    <DynamicPublishingContent0 xmlns="http://schemas.microsoft.com/sharepoint/v3" xsi:nil="true"/>
    <ArticleByLine xmlns="http://schemas.microsoft.com/sharepoint/v3" xsi:nil="true"/>
    <PublishingImageCaption xmlns="http://schemas.microsoft.com/sharepoint/v3" xsi:nil="true"/>
    <Forfattere xmlns="5aa14257-579e-4a1f-bbbb-3c8dd7393476">
      <UserInfo>
        <DisplayName/>
        <AccountId xsi:nil="true"/>
        <AccountType/>
      </UserInfo>
    </Forfattere>
    <DynamicPublishingContent3 xmlns="http://schemas.microsoft.com/sharepoint/v3" xsi:nil="true"/>
    <Sorteringsorden xmlns="5aa14257-579e-4a1f-bbbb-3c8dd7393476" xsi:nil="true"/>
    <Audience xmlns="http://schemas.microsoft.com/sharepoint/v3" xsi:nil="true"/>
    <PublishingPageImage xmlns="http://schemas.microsoft.com/sharepoint/v3" xsi:nil="true"/>
    <Ansvarligafdeling xmlns="c027f136-810f-4bf1-8799-fe74b7b13f91" xsi:nil="true"/>
    <DynamicPublishingContent2 xmlns="http://schemas.microsoft.com/sharepoint/v3" xsi:nil="true"/>
    <SummaryLinks xmlns="http://schemas.microsoft.com/sharepoint/v3">&lt;div title="_schemaversion" id="_3"&gt;
  &lt;div title="_view"&gt;
    &lt;span title="_columns"&gt;1&lt;/span&gt;
    &lt;span title="_linkstyle"&gt;&lt;/span&gt;
    &lt;span title="_groupstyle"&gt;&lt;/span&gt;
  &lt;/div&gt;
&lt;/div&gt;</SummaryLinks>
    <EnclosureFor xmlns="c027f136-810f-4bf1-8799-fe74b7b13f91">
      <Url xsi:nil="true"/>
      <Description xsi:nil="true"/>
    </EnclosureFor>
    <PublishingExpirationDate xmlns="http://schemas.microsoft.com/sharepoint/v3" xsi:nil="true"/>
    <PublishingContactPicture xmlns="http://schemas.microsoft.com/sharepoint/v3">
      <Url xsi:nil="true"/>
      <Description xsi:nil="true"/>
    </PublishingContactPicture>
    <Informationsserie xmlns="5aa14257-579e-4a1f-bbbb-3c8dd7393476" xsi:nil="true"/>
    <PublishingStartDate xmlns="http://schemas.microsoft.com/sharepoint/v3" xsi:nil="true"/>
    <Ingen_x0020_besked_x0020_ved_x0020_arkivering xmlns="c027f136-810f-4bf1-8799-fe74b7b13f91">false</Ingen_x0020_besked_x0020_ved_x0020_arkivering>
    <NetSkabelonValue xmlns="c027f136-810f-4bf1-8799-fe74b7b13f91" xsi:nil="true"/>
    <PermalinkID xmlns="c027f136-810f-4bf1-8799-fe74b7b13f91">e929a608-a28f-4bad-89ec-99fb94528af5</PermalinkID>
    <WebInfoMultiSelect xmlns="c027f136-810f-4bf1-8799-fe74b7b13f91" xsi:nil="true"/>
    <Afrapportering xmlns="8dd19670-a623-4c4a-8cd0-9c7122017949">533;#Agro IT - fælles EU platform for landmandsrettede IT-tjenester</Afrapportering>
    <Kontaktpersoner xmlns="5aa14257-579e-4a1f-bbbb-3c8dd7393476">
      <UserInfo>
        <DisplayName/>
        <AccountId xsi:nil="true"/>
        <AccountType/>
      </UserInfo>
    </Kontaktpersoner>
    <DynamicPublishingContent9 xmlns="http://schemas.microsoft.com/sharepoint/v3" xsi:nil="true"/>
    <DynamicPublishingContent10 xmlns="http://schemas.microsoft.com/sharepoint/v3" xsi:nil="true"/>
    <PublishingContact xmlns="http://schemas.microsoft.com/sharepoint/v3">
      <UserInfo>
        <DisplayName/>
        <AccountId xsi:nil="true"/>
        <AccountType/>
      </UserInfo>
    </PublishingContact>
    <PublishingContactName xmlns="http://schemas.microsoft.com/sharepoint/v3" xsi:nil="true"/>
    <Noegleord xmlns="5aa14257-579e-4a1f-bbbb-3c8dd7393476" xsi:nil="true"/>
    <DynamicPublishingContent8 xmlns="http://schemas.microsoft.com/sharepoint/v3" xsi:nil="true"/>
    <TaksonomiTaxHTField0 xmlns="c027f136-810f-4bf1-8799-fe74b7b13f91">
      <Terms xmlns="http://schemas.microsoft.com/office/infopath/2007/PartnerControls"/>
    </TaksonomiTaxHTField0>
    <TaxCatchAll xmlns="303eeafb-7dff-46db-9396-e9c651f530ea"/>
    <Comments xmlns="http://schemas.microsoft.com/sharepoint/v3">WP4 Foreløbig oversigt over pilot bedrifter i Danmark.</Comments>
    <Nummer xmlns="5aa14257-579e-4a1f-bbbb-3c8dd7393476" xsi:nil="true"/>
    <HideInRollups xmlns="c027f136-810f-4bf1-8799-fe74b7b13f91">false</HideInRollups>
    <_dlc_DocId xmlns="303eeafb-7dff-46db-9396-e9c651f530ea">LBINFO-1243743680-5758</_dlc_DocId>
    <_dlc_DocIdUrl xmlns="303eeafb-7dff-46db-9396-e9c651f530ea">
      <Url>https://sp.landbrugsinfo.dk/Afrapportering/2015/_layouts/DocIdRedir.aspx?ID=LBINFO-1243743680-5758</Url>
      <Description>LBINFO-1243743680-5758</Description>
    </_dlc_DocIdUrl>
    <ProjectID xmlns="c70df750-5352-4088-a10b-a69e290d946e">X533X</ProjectID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Landbrugsinfo Binær Fil" ma:contentTypeID="0x010100C568DB52D9D0A14D9B2FDCC96666E9F2007948130EC3DB064584E219954237AF3900242457EFB8B24247815D688C526CD44D00C26A9DBCB02B5C4DA1F017B836C045C00060750ADE2E6249BABB5C6118FC133DE800AF2E6DC7107240CAAE62CB7A7C0C3100008EB363A814BD714ABDE344FE6172A0F6" ma:contentTypeVersion="97" ma:contentTypeDescription="Contenttype til binære filer der bliver publiceret på Landbrugsinfo" ma:contentTypeScope="" ma:versionID="b63b44d5298651134d5cebcaa672cb9a">
  <xsd:schema xmlns:xsd="http://www.w3.org/2001/XMLSchema" xmlns:xs="http://www.w3.org/2001/XMLSchema" xmlns:p="http://schemas.microsoft.com/office/2006/metadata/properties" xmlns:ns1="http://schemas.microsoft.com/sharepoint/v3" xmlns:ns2="c027f136-810f-4bf1-8799-fe74b7b13f91" xmlns:ns3="5aa14257-579e-4a1f-bbbb-3c8dd7393476" xmlns:ns4="303eeafb-7dff-46db-9396-e9c651f530ea" xmlns:ns5="8dd19670-a623-4c4a-8cd0-9c7122017949" xmlns:ns6="c70df750-5352-4088-a10b-a69e290d946e" targetNamespace="http://schemas.microsoft.com/office/2006/metadata/properties" ma:root="true" ma:fieldsID="88b85633c73005aa6515b0253719537d" ns1:_="" ns2:_="" ns3:_="" ns4:_="" ns5:_="" ns6:_="">
    <xsd:import namespace="http://schemas.microsoft.com/sharepoint/v3"/>
    <xsd:import namespace="c027f136-810f-4bf1-8799-fe74b7b13f91"/>
    <xsd:import namespace="5aa14257-579e-4a1f-bbbb-3c8dd7393476"/>
    <xsd:import namespace="303eeafb-7dff-46db-9396-e9c651f530ea"/>
    <xsd:import namespace="8dd19670-a623-4c4a-8cd0-9c7122017949"/>
    <xsd:import namespace="c70df750-5352-4088-a10b-a69e290d946e"/>
    <xsd:element name="properties">
      <xsd:complexType>
        <xsd:sequence>
          <xsd:element name="documentManagement">
            <xsd:complexType>
              <xsd:all>
                <xsd:element ref="ns1:Comments"/>
                <xsd:element ref="ns1:PublishingStartDate" minOccurs="0"/>
                <xsd:element ref="ns1:PublishingExpirationDate" minOccurs="0"/>
                <xsd:element ref="ns1:PublishingContact" minOccurs="0"/>
                <xsd:element ref="ns1:PublishingContactEmail" minOccurs="0"/>
                <xsd:element ref="ns1:PublishingContactName" minOccurs="0"/>
                <xsd:element ref="ns1:PublishingContactPicture" minOccurs="0"/>
                <xsd:element ref="ns1:PublishingPageLayout" minOccurs="0"/>
                <xsd:element ref="ns1:PublishingVariationGroupID" minOccurs="0"/>
                <xsd:element ref="ns1:PublishingVariationRelationshipLinkFieldID" minOccurs="0"/>
                <xsd:element ref="ns1:PublishingRollupImage" minOccurs="0"/>
                <xsd:element ref="ns1:Audience" minOccurs="0"/>
                <xsd:element ref="ns1:PublishingPageImage" minOccurs="0"/>
                <xsd:element ref="ns1:PublishingPageContent" minOccurs="0"/>
                <xsd:element ref="ns1:SummaryLinks" minOccurs="0"/>
                <xsd:element ref="ns1:ArticleByLine" minOccurs="0"/>
                <xsd:element ref="ns1:ArticleStartDate" minOccurs="0"/>
                <xsd:element ref="ns1:PublishingImageCaption" minOccurs="0"/>
                <xsd:element ref="ns1:HeaderStyleDefinitions" minOccurs="0"/>
                <xsd:element ref="ns2:Ansvarligafdeling" minOccurs="0"/>
                <xsd:element ref="ns3:Forfattere" minOccurs="0"/>
                <xsd:element ref="ns2:Rettighedsgruppe"/>
                <xsd:element ref="ns3:Listekode" minOccurs="0"/>
                <xsd:element ref="ns3:Nummer" minOccurs="0"/>
                <xsd:element ref="ns3:Noegleord" minOccurs="0"/>
                <xsd:element ref="ns3:Informationsserie" minOccurs="0"/>
                <xsd:element ref="ns3:Bekraeftelsesdato" minOccurs="0"/>
                <xsd:element ref="ns3:Revisionsdato" minOccurs="0"/>
                <xsd:element ref="ns2:Afsender" minOccurs="0"/>
                <xsd:element ref="ns2:Arkiveringsdato"/>
                <xsd:element ref="ns2:Ingen_x0020_besked_x0020_ved_x0020_arkivering" minOccurs="0"/>
                <xsd:element ref="ns2:HideInRollups" minOccurs="0"/>
                <xsd:element ref="ns2:IsHiddenFromRollup" minOccurs="0"/>
                <xsd:element ref="ns1:DynamicPublishingContent0" minOccurs="0"/>
                <xsd:element ref="ns1:DynamicPublishingContent1" minOccurs="0"/>
                <xsd:element ref="ns1:DynamicPublishingContent2" minOccurs="0"/>
                <xsd:element ref="ns1:DynamicPublishingContent3" minOccurs="0"/>
                <xsd:element ref="ns1:DynamicPublishingContent4" minOccurs="0"/>
                <xsd:element ref="ns1:DynamicPublishingContent5" minOccurs="0"/>
                <xsd:element ref="ns3:Sorteringsorden" minOccurs="0"/>
                <xsd:element ref="ns2:EnclosureFor" minOccurs="0"/>
                <xsd:element ref="ns2:GammelURL" minOccurs="0"/>
                <xsd:element ref="ns2:NetSkabelonValue" minOccurs="0"/>
                <xsd:element ref="ns2:Projekter" minOccurs="0"/>
                <xsd:element ref="ns2:WebInfoSubjects" minOccurs="0"/>
                <xsd:element ref="ns2:HitCount" minOccurs="0"/>
                <xsd:element ref="ns2:PermalinkID" minOccurs="0"/>
                <xsd:element ref="ns2:WebInfoMultiSelect" minOccurs="0"/>
                <xsd:element ref="ns4:_dlc_DocId" minOccurs="0"/>
                <xsd:element ref="ns4:_dlc_DocIdUrl" minOccurs="0"/>
                <xsd:element ref="ns4:_dlc_DocIdPersistId" minOccurs="0"/>
                <xsd:element ref="ns1:DynamicPublishingContent6" minOccurs="0"/>
                <xsd:element ref="ns1:DynamicPublishingContent7" minOccurs="0"/>
                <xsd:element ref="ns1:DynamicPublishingContent8" minOccurs="0"/>
                <xsd:element ref="ns1:DynamicPublishingContent9" minOccurs="0"/>
                <xsd:element ref="ns1:DynamicPublishingContent10" minOccurs="0"/>
                <xsd:element ref="ns1:DynamicPublishingContent11" minOccurs="0"/>
                <xsd:element ref="ns1:DynamicPublishingContent12" minOccurs="0"/>
                <xsd:element ref="ns1:DynamicPublishingContent13" minOccurs="0"/>
                <xsd:element ref="ns1:DynamicPublishingContent14" minOccurs="0"/>
                <xsd:element ref="ns2:TaksonomiTaxHTField0" minOccurs="0"/>
                <xsd:element ref="ns4:TaxCatchAll" minOccurs="0"/>
                <xsd:element ref="ns4:TaxCatchAllLabel" minOccurs="0"/>
                <xsd:element ref="ns2:Bevillingsgivere" minOccurs="0"/>
                <xsd:element ref="ns2:FinanceYear" minOccurs="0"/>
                <xsd:element ref="ns2:WebInfoLawCodes" minOccurs="0"/>
                <xsd:element ref="ns5:Afrapportering" minOccurs="0"/>
                <xsd:element ref="ns3:Kontaktpersoner" minOccurs="0"/>
                <xsd:element ref="ns3:Skribenter" minOccurs="0"/>
                <xsd:element ref="ns6:Projec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omments" ma:index="8" ma:displayName="Beskrivelse" ma:internalName="Comments">
      <xsd:simpleType>
        <xsd:restriction base="dms:Note">
          <xsd:maxLength value="255"/>
        </xsd:restriction>
      </xsd:simpleType>
    </xsd:element>
    <xsd:element name="PublishingStartDate" ma:index="9" nillable="true" ma:displayName="Startdato for planlægning" ma:internalName="PublishingStartDate">
      <xsd:simpleType>
        <xsd:restriction base="dms:Unknown"/>
      </xsd:simpleType>
    </xsd:element>
    <xsd:element name="PublishingExpirationDate" ma:index="10" nillable="true" ma:displayName="Slutdato for planlægning" ma:internalName="PublishingExpirationDate">
      <xsd:simpleType>
        <xsd:restriction base="dms:Unknown"/>
      </xsd:simpleType>
    </xsd:element>
    <xsd:element name="PublishingContact" ma:index="11" nillable="true" ma:displayName="Kontaktperson" ma:list="UserInfo" ma:internalName="PublishingContact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ublishingContactEmail" ma:index="12" nillable="true" ma:displayName="E-mail-adresse på kontaktperson" ma:internalName="PublishingContactEmail">
      <xsd:simpleType>
        <xsd:restriction base="dms:Text">
          <xsd:maxLength value="255"/>
        </xsd:restriction>
      </xsd:simpleType>
    </xsd:element>
    <xsd:element name="PublishingContactName" ma:index="13" nillable="true" ma:displayName="Navn på kontaktperson" ma:internalName="PublishingContactName">
      <xsd:simpleType>
        <xsd:restriction base="dms:Text">
          <xsd:maxLength value="255"/>
        </xsd:restriction>
      </xsd:simpleType>
    </xsd:element>
    <xsd:element name="PublishingContactPicture" ma:index="14" nillable="true" ma:displayName="Billede af kontaktperson" ma:format="Image" ma:internalName="PublishingContactPictur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PageLayout" ma:index="15" nillable="true" ma:displayName="Sidelayout" ma:internalName="PublishingPageLayout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VariationGroupID" ma:index="16" nillable="true" ma:displayName="Variationsgruppe-id" ma:hidden="true" ma:internalName="PublishingVariationGroupID">
      <xsd:simpleType>
        <xsd:restriction base="dms:Text">
          <xsd:maxLength value="255"/>
        </xsd:restriction>
      </xsd:simpleType>
    </xsd:element>
    <xsd:element name="PublishingVariationRelationshipLinkFieldID" ma:index="17" nillable="true" ma:displayName="Relationshyperlink for variation" ma:hidden="true" ma:internalName="PublishingVariationRelationshipLinkFieldID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RollupImage" ma:index="18" nillable="true" ma:displayName="Opløftningsbillede" ma:internalName="PublishingRollupImage">
      <xsd:simpleType>
        <xsd:restriction base="dms:Unknown"/>
      </xsd:simpleType>
    </xsd:element>
    <xsd:element name="Audience" ma:index="19" nillable="true" ma:displayName="Målgrupper" ma:description="" ma:internalName="Audience">
      <xsd:simpleType>
        <xsd:restriction base="dms:Unknown"/>
      </xsd:simpleType>
    </xsd:element>
    <xsd:element name="PublishingPageImage" ma:index="20" nillable="true" ma:displayName="Sidebillede" ma:internalName="PublishingPageImage">
      <xsd:simpleType>
        <xsd:restriction base="dms:Unknown"/>
      </xsd:simpleType>
    </xsd:element>
    <xsd:element name="PublishingPageContent" ma:index="21" nillable="true" ma:displayName="Sideindhold" ma:internalName="PublishingPageContent">
      <xsd:simpleType>
        <xsd:restriction base="dms:Unknown"/>
      </xsd:simpleType>
    </xsd:element>
    <xsd:element name="SummaryLinks" ma:index="22" nillable="true" ma:displayName="Oversigtshyperlinks" ma:internalName="SummaryLinks">
      <xsd:simpleType>
        <xsd:restriction base="dms:Unknown"/>
      </xsd:simpleType>
    </xsd:element>
    <xsd:element name="ArticleByLine" ma:index="23" nillable="true" ma:displayName="Forfatterlinje" ma:internalName="ArticleByLine">
      <xsd:simpleType>
        <xsd:restriction base="dms:Text">
          <xsd:maxLength value="255"/>
        </xsd:restriction>
      </xsd:simpleType>
    </xsd:element>
    <xsd:element name="ArticleStartDate" ma:index="24" nillable="true" ma:displayName="Artikeldato" ma:format="DateOnly" ma:internalName="ArticleStartDate">
      <xsd:simpleType>
        <xsd:restriction base="dms:DateTime"/>
      </xsd:simpleType>
    </xsd:element>
    <xsd:element name="PublishingImageCaption" ma:index="25" nillable="true" ma:displayName="Billedtekst" ma:internalName="PublishingImageCaption">
      <xsd:simpleType>
        <xsd:restriction base="dms:Unknown"/>
      </xsd:simpleType>
    </xsd:element>
    <xsd:element name="HeaderStyleDefinitions" ma:index="26" nillable="true" ma:displayName="Typografidefinitioner" ma:hidden="true" ma:internalName="HeaderStyleDefinitions">
      <xsd:simpleType>
        <xsd:restriction base="dms:Unknown"/>
      </xsd:simpleType>
    </xsd:element>
    <xsd:element name="DynamicPublishingContent0" ma:index="41" nillable="true" ma:displayName="Dynamisk sideindhold (1)" ma:hidden="true" ma:internalName="DynamicPublishingContent0">
      <xsd:simpleType>
        <xsd:restriction base="dms:Unknown"/>
      </xsd:simpleType>
    </xsd:element>
    <xsd:element name="DynamicPublishingContent1" ma:index="42" nillable="true" ma:displayName="Dynamisk sideindhold (2)" ma:hidden="true" ma:internalName="DynamicPublishingContent1">
      <xsd:simpleType>
        <xsd:restriction base="dms:Unknown"/>
      </xsd:simpleType>
    </xsd:element>
    <xsd:element name="DynamicPublishingContent2" ma:index="43" nillable="true" ma:displayName="Dynamisk sideindhold (3)" ma:hidden="true" ma:internalName="DynamicPublishingContent2">
      <xsd:simpleType>
        <xsd:restriction base="dms:Unknown"/>
      </xsd:simpleType>
    </xsd:element>
    <xsd:element name="DynamicPublishingContent3" ma:index="44" nillable="true" ma:displayName="Dynamisk sideindhold (4)" ma:hidden="true" ma:internalName="DynamicPublishingContent3">
      <xsd:simpleType>
        <xsd:restriction base="dms:Unknown"/>
      </xsd:simpleType>
    </xsd:element>
    <xsd:element name="DynamicPublishingContent4" ma:index="45" nillable="true" ma:displayName="Dynamisk sideindhold (5)" ma:hidden="true" ma:internalName="DynamicPublishingContent4">
      <xsd:simpleType>
        <xsd:restriction base="dms:Unknown"/>
      </xsd:simpleType>
    </xsd:element>
    <xsd:element name="DynamicPublishingContent5" ma:index="46" nillable="true" ma:displayName="Dynamisk sideindhold (6)" ma:hidden="true" ma:internalName="DynamicPublishingContent5">
      <xsd:simpleType>
        <xsd:restriction base="dms:Unknown"/>
      </xsd:simpleType>
    </xsd:element>
    <xsd:element name="DynamicPublishingContent6" ma:index="59" nillable="true" ma:displayName="Dynamisk sideindhold (7)" ma:hidden="true" ma:internalName="DynamicPublishingContent6">
      <xsd:simpleType>
        <xsd:restriction base="dms:Unknown"/>
      </xsd:simpleType>
    </xsd:element>
    <xsd:element name="DynamicPublishingContent7" ma:index="60" nillable="true" ma:displayName="Dynamisk sideindhold (8)" ma:hidden="true" ma:internalName="DynamicPublishingContent7">
      <xsd:simpleType>
        <xsd:restriction base="dms:Unknown"/>
      </xsd:simpleType>
    </xsd:element>
    <xsd:element name="DynamicPublishingContent8" ma:index="61" nillable="true" ma:displayName="Dynamisk sideindhold (9)" ma:hidden="true" ma:internalName="DynamicPublishingContent8">
      <xsd:simpleType>
        <xsd:restriction base="dms:Unknown"/>
      </xsd:simpleType>
    </xsd:element>
    <xsd:element name="DynamicPublishingContent9" ma:index="62" nillable="true" ma:displayName="Dynamisk sideindhold (10)" ma:hidden="true" ma:internalName="DynamicPublishingContent9">
      <xsd:simpleType>
        <xsd:restriction base="dms:Unknown"/>
      </xsd:simpleType>
    </xsd:element>
    <xsd:element name="DynamicPublishingContent10" ma:index="63" nillable="true" ma:displayName="Dynamisk sideindhold (11)" ma:hidden="true" ma:internalName="DynamicPublishingContent10">
      <xsd:simpleType>
        <xsd:restriction base="dms:Unknown"/>
      </xsd:simpleType>
    </xsd:element>
    <xsd:element name="DynamicPublishingContent11" ma:index="64" nillable="true" ma:displayName="Dynamisk sideindhold (12)" ma:hidden="true" ma:internalName="DynamicPublishingContent11">
      <xsd:simpleType>
        <xsd:restriction base="dms:Unknown"/>
      </xsd:simpleType>
    </xsd:element>
    <xsd:element name="DynamicPublishingContent12" ma:index="65" nillable="true" ma:displayName="Dynamisk sideindhold (13)" ma:hidden="true" ma:internalName="DynamicPublishingContent12">
      <xsd:simpleType>
        <xsd:restriction base="dms:Unknown"/>
      </xsd:simpleType>
    </xsd:element>
    <xsd:element name="DynamicPublishingContent13" ma:index="66" nillable="true" ma:displayName="Dynamisk sideindhold (14)" ma:hidden="true" ma:internalName="DynamicPublishingContent13">
      <xsd:simpleType>
        <xsd:restriction base="dms:Unknown"/>
      </xsd:simpleType>
    </xsd:element>
    <xsd:element name="DynamicPublishingContent14" ma:index="67" nillable="true" ma:displayName="Dynamisk sideindhold (15)" ma:hidden="true" ma:internalName="DynamicPublishingContent14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27f136-810f-4bf1-8799-fe74b7b13f91" elementFormDefault="qualified">
    <xsd:import namespace="http://schemas.microsoft.com/office/2006/documentManagement/types"/>
    <xsd:import namespace="http://schemas.microsoft.com/office/infopath/2007/PartnerControls"/>
    <xsd:element name="Ansvarligafdeling" ma:index="27" nillable="true" ma:displayName="Ansvarlig afdeling" ma:list="{2b5a13a3-256c-433f-bc8b-bde4d05df095}" ma:internalName="Ansvarligafdeling" ma:showField="Title" ma:web="303eeafb-7dff-46db-9396-e9c651f530ea">
      <xsd:simpleType>
        <xsd:restriction base="dms:Lookup"/>
      </xsd:simpleType>
    </xsd:element>
    <xsd:element name="Rettighedsgruppe" ma:index="29" ma:displayName="Rettighedsgruppe" ma:default="2;#Basis" ma:list="{cd861654-9942-42cc-b4e8-22e2eb33fafe}" ma:internalName="Rettighedsgruppe" ma:readOnly="false" ma:showField="Title" ma:web="303eeafb-7dff-46db-9396-e9c651f530ea">
      <xsd:simpleType>
        <xsd:restriction base="dms:Lookup"/>
      </xsd:simpleType>
    </xsd:element>
    <xsd:element name="Afsender" ma:index="36" nillable="true" ma:displayName="Afsender" ma:default="2;#Landscentret" ma:list="{b497b606-9a6f-4593-a3de-acb9bcbea154}" ma:internalName="Afsender" ma:showField="LinkTitleNoMenu" ma:web="303eeafb-7dff-46db-9396-e9c651f530ea">
      <xsd:simpleType>
        <xsd:restriction base="dms:Lookup"/>
      </xsd:simpleType>
    </xsd:element>
    <xsd:element name="Arkiveringsdato" ma:index="37" ma:displayName="Arkiveringsdato" ma:format="DateOnly" ma:internalName="Arkiveringsdato" ma:readOnly="false">
      <xsd:simpleType>
        <xsd:restriction base="dms:DateTime"/>
      </xsd:simpleType>
    </xsd:element>
    <xsd:element name="Ingen_x0020_besked_x0020_ved_x0020_arkivering" ma:index="38" nillable="true" ma:displayName="Ingen besked ved arkivering" ma:default="0" ma:description="Klik her, for ikke at modtage en besked, når dokumentet når sin udløbsdato" ma:internalName="Ingen_x0020_besked_x0020_ved_x0020_arkivering">
      <xsd:simpleType>
        <xsd:restriction base="dms:Boolean"/>
      </xsd:simpleType>
    </xsd:element>
    <xsd:element name="HideInRollups" ma:index="39" nillable="true" ma:displayName="Skjul i artikellister" ma:default="0" ma:description="Klik her for at skjule siden i artikellister" ma:internalName="HideInRollups">
      <xsd:simpleType>
        <xsd:restriction base="dms:Boolean"/>
      </xsd:simpleType>
    </xsd:element>
    <xsd:element name="IsHiddenFromRollup" ma:index="40" nillable="true" ma:displayName="Skjult i artikellister (system)" ma:decimals="0" ma:default="0" ma:description="Understøtter infrastrukturen" ma:internalName="IsHiddenFromRollup">
      <xsd:simpleType>
        <xsd:restriction base="dms:Number"/>
      </xsd:simpleType>
    </xsd:element>
    <xsd:element name="EnclosureFor" ma:index="48" nillable="true" ma:displayName="Bilag til" ma:description="Peger på bilagets moderdokument" ma:internalName="EnclosureFor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GammelURL" ma:index="49" nillable="true" ma:displayName="Gammel URL" ma:description="Tidligere placering på landbrugsinfo" ma:internalName="GammelURL">
      <xsd:simpleType>
        <xsd:restriction base="dms:Text">
          <xsd:maxLength value="255"/>
        </xsd:restriction>
      </xsd:simpleType>
    </xsd:element>
    <xsd:element name="NetSkabelonValue" ma:index="50" nillable="true" ma:displayName="NetSkabelon værdier" ma:internalName="NetSkabelonValue">
      <xsd:simpleType>
        <xsd:restriction base="dms:Text">
          <xsd:maxLength value="255"/>
        </xsd:restriction>
      </xsd:simpleType>
    </xsd:element>
    <xsd:element name="Projekter" ma:index="51" nillable="true" ma:displayName="Projekter" ma:list="{ecf07d35-95fb-4bda-ad72-e46544058ec2}" ma:internalName="Projekter" ma:showField="LinkTitleNoMenu" ma:web="{303eeafb-7dff-46db-9396-e9c651f530ea}">
      <xsd:simpleType>
        <xsd:restriction base="dms:Unknown"/>
      </xsd:simpleType>
    </xsd:element>
    <xsd:element name="WebInfoSubjects" ma:index="52" nillable="true" ma:displayName="Emneord" ma:description="Knyt emneord til din artikel. Benyttes primært til nyhedsbreve." ma:list="{c1fcffa3-db61-496d-89f0-dea25d970c75}" ma:internalName="WebInfoSubjects" ma:showField="LinkTitleNoMenu" ma:web="303eeafb-7dff-46db-9396-e9c651f530ea">
      <xsd:simpleType>
        <xsd:restriction base="dms:Unknown"/>
      </xsd:simpleType>
    </xsd:element>
    <xsd:element name="HitCount" ma:index="53" nillable="true" ma:displayName="HitCount (system)" ma:decimals="0" ma:default="0" ma:description="Antal gange et dokument er set af en bruger" ma:internalName="HitCount" ma:readOnly="false">
      <xsd:simpleType>
        <xsd:restriction base="dms:Number"/>
      </xsd:simpleType>
    </xsd:element>
    <xsd:element name="PermalinkID" ma:index="54" nillable="true" ma:displayName="Permalink ID" ma:description="Unik ID for artiklen som kan benyttes til permalink" ma:hidden="true" ma:internalName="PermalinkID" ma:readOnly="false">
      <xsd:simpleType>
        <xsd:restriction base="dms:Text">
          <xsd:maxLength value="255"/>
        </xsd:restriction>
      </xsd:simpleType>
    </xsd:element>
    <xsd:element name="WebInfoMultiSelect" ma:index="55" nillable="true" ma:displayName="Tilvalg" ma:description="Mulighed for et antal tilvalg gemt i et samlet felt." ma:internalName="WebInfoMultiSelect">
      <xsd:simpleType>
        <xsd:restriction base="dms:Unknown"/>
      </xsd:simpleType>
    </xsd:element>
    <xsd:element name="TaksonomiTaxHTField0" ma:index="68" nillable="true" ma:taxonomy="true" ma:internalName="TaksonomiTaxHTField0" ma:taxonomyFieldName="Taksonomi" ma:displayName="Taksonomi" ma:fieldId="{6e43b4ee-656e-4e6d-875c-6c0fe73b7faf}" ma:taxonomyMulti="true" ma:sspId="2476898c-5e7e-458a-8d26-e528e2e6d5ce" ma:termSetId="65f14c63-6b42-47e9-9739-973b2f9a435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evillingsgivere" ma:index="72" nillable="true" ma:displayName="Bevillingsgivere" ma:list="9ccd692b-b01f-4300-9d4e-b4fb85c2c995" ma:internalName="Bevillingsgivere" ma:showField="LinkTitleNoMenu" ma:web="303eeafb-7dff-46db-9396-e9c651f530ea">
      <xsd:simpleType>
        <xsd:restriction base="dms:Unknown"/>
      </xsd:simpleType>
    </xsd:element>
    <xsd:element name="FinanceYear" ma:index="73" nillable="true" ma:displayName="Bevillingsår" ma:decimals="0" ma:internalName="FinanceYear">
      <xsd:simpleType>
        <xsd:restriction base="dms:Number"/>
      </xsd:simpleType>
    </xsd:element>
    <xsd:element name="WebInfoLawCodes" ma:index="74" nillable="true" ma:displayName="Lovkoder" ma:description="Knyt lovkoder til din artikel." ma:list="{908f6eb6-a66b-478a-a99e-d2541dc092be}" ma:internalName="WebInfoLawCodes" ma:showField="LinkTitleNoMenu" ma:web="303eeafb-7dff-46db-9396-e9c651f530ea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a14257-579e-4a1f-bbbb-3c8dd7393476" elementFormDefault="qualified">
    <xsd:import namespace="http://schemas.microsoft.com/office/2006/documentManagement/types"/>
    <xsd:import namespace="http://schemas.microsoft.com/office/infopath/2007/PartnerControls"/>
    <xsd:element name="Forfattere" ma:index="28" nillable="true" ma:displayName="Forfattere" ma:list="UserInfo" ma:SharePointGroup="0" ma:internalName="Forfattere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istekode" ma:index="30" nillable="true" ma:displayName="Listekode" ma:internalName="Listekode">
      <xsd:simpleType>
        <xsd:restriction base="dms:Text">
          <xsd:maxLength value="255"/>
        </xsd:restriction>
      </xsd:simpleType>
    </xsd:element>
    <xsd:element name="Nummer" ma:index="31" nillable="true" ma:displayName="Nummer" ma:internalName="Nummer">
      <xsd:simpleType>
        <xsd:restriction base="dms:Text">
          <xsd:maxLength value="255"/>
        </xsd:restriction>
      </xsd:simpleType>
    </xsd:element>
    <xsd:element name="Noegleord" ma:index="32" nillable="true" ma:displayName="Nøgleord" ma:internalName="Noegleord">
      <xsd:simpleType>
        <xsd:restriction base="dms:Text">
          <xsd:maxLength value="255"/>
        </xsd:restriction>
      </xsd:simpleType>
    </xsd:element>
    <xsd:element name="Informationsserie" ma:index="33" nillable="true" ma:displayName="Historisk informationsserie" ma:internalName="Informationsserie">
      <xsd:simpleType>
        <xsd:restriction base="dms:Text">
          <xsd:maxLength value="255"/>
        </xsd:restriction>
      </xsd:simpleType>
    </xsd:element>
    <xsd:element name="Bekraeftelsesdato" ma:index="34" nillable="true" ma:displayName="Bekræftelsesdato" ma:format="DateTime" ma:internalName="Bekraeftelsesdato">
      <xsd:simpleType>
        <xsd:restriction base="dms:DateTime"/>
      </xsd:simpleType>
    </xsd:element>
    <xsd:element name="Revisionsdato" ma:index="35" nillable="true" ma:displayName="Revisionsdato" ma:format="DateTime" ma:internalName="Revisionsdato">
      <xsd:simpleType>
        <xsd:restriction base="dms:DateTime"/>
      </xsd:simpleType>
    </xsd:element>
    <xsd:element name="Sorteringsorden" ma:index="47" nillable="true" ma:displayName="Sorteringsorden" ma:decimals="0" ma:internalName="Sorteringsorden">
      <xsd:simpleType>
        <xsd:restriction base="dms:Number"/>
      </xsd:simpleType>
    </xsd:element>
    <xsd:element name="Kontaktpersoner" ma:index="76" nillable="true" ma:displayName="Kontaktpersoner" ma:list="UserInfo" ma:SharePointGroup="0" ma:internalName="Kontaktpersoner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kribenter" ma:index="77" nillable="true" ma:displayName="Skribenter" ma:list="UserInfo" ma:SharePointGroup="0" ma:internalName="Skribenter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3eeafb-7dff-46db-9396-e9c651f530ea" elementFormDefault="qualified">
    <xsd:import namespace="http://schemas.microsoft.com/office/2006/documentManagement/types"/>
    <xsd:import namespace="http://schemas.microsoft.com/office/infopath/2007/PartnerControls"/>
    <xsd:element name="_dlc_DocId" ma:index="56" nillable="true" ma:displayName="Værdi for dokument-id" ma:description="Værdien af det dokument-id, der er tildelt dette element." ma:internalName="_dlc_DocId" ma:readOnly="true">
      <xsd:simpleType>
        <xsd:restriction base="dms:Text"/>
      </xsd:simpleType>
    </xsd:element>
    <xsd:element name="_dlc_DocIdUrl" ma:index="57" nillable="true" ma:displayName="Dokument-id" ma:description="Permanent link til dette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5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69" nillable="true" ma:displayName="Taxonomy Catch All Column" ma:description="" ma:hidden="true" ma:list="{00a11604-cdb1-438d-8b4c-a208f6918db7}" ma:internalName="TaxCatchAll" ma:showField="CatchAllData" ma:web="303eeafb-7dff-46db-9396-e9c651f530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70" nillable="true" ma:displayName="Taxonomy Catch All Column1" ma:description="" ma:hidden="true" ma:list="{00a11604-cdb1-438d-8b4c-a208f6918db7}" ma:internalName="TaxCatchAllLabel" ma:readOnly="true" ma:showField="CatchAllDataLabel" ma:web="303eeafb-7dff-46db-9396-e9c651f530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19670-a623-4c4a-8cd0-9c7122017949" elementFormDefault="qualified">
    <xsd:import namespace="http://schemas.microsoft.com/office/2006/documentManagement/types"/>
    <xsd:import namespace="http://schemas.microsoft.com/office/infopath/2007/PartnerControls"/>
    <xsd:element name="Afrapportering" ma:index="75" nillable="true" ma:displayName="Afrapportering" ma:list="{126d356a-4f5c-4bbb-91a6-e07af1934e19}" ma:internalName="Afrapportering" ma:showField="LinkTitleNoMenu" ma:web="{303eeafb-7dff-46db-9396-e9c651f530ea}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0df750-5352-4088-a10b-a69e290d946e" elementFormDefault="qualified">
    <xsd:import namespace="http://schemas.microsoft.com/office/2006/documentManagement/types"/>
    <xsd:import namespace="http://schemas.microsoft.com/office/infopath/2007/PartnerControls"/>
    <xsd:element name="ProjectID" ma:index="78" nillable="true" ma:displayName="ProjectID (system)" ma:internalName="ProjectID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2A9848-793A-470F-9FFA-3C6381597556}"/>
</file>

<file path=customXml/itemProps2.xml><?xml version="1.0" encoding="utf-8"?>
<ds:datastoreItem xmlns:ds="http://schemas.openxmlformats.org/officeDocument/2006/customXml" ds:itemID="{572D9822-CB1F-41F6-8552-E2055D6E9B2C}"/>
</file>

<file path=customXml/itemProps3.xml><?xml version="1.0" encoding="utf-8"?>
<ds:datastoreItem xmlns:ds="http://schemas.openxmlformats.org/officeDocument/2006/customXml" ds:itemID="{2FFA9B52-E14B-4545-9147-1EC446015252}"/>
</file>

<file path=customXml/itemProps4.xml><?xml version="1.0" encoding="utf-8"?>
<ds:datastoreItem xmlns:ds="http://schemas.openxmlformats.org/officeDocument/2006/customXml" ds:itemID="{855DCC5E-11C2-4428-9EFA-AC0695014432}"/>
</file>

<file path=docProps/app.xml><?xml version="1.0" encoding="utf-8"?>
<Properties xmlns="http://schemas.openxmlformats.org/officeDocument/2006/extended-properties" xmlns:vt="http://schemas.openxmlformats.org/officeDocument/2006/docPropsVTypes">
  <Template>Agro_IT</Template>
  <TotalTime>162</TotalTime>
  <Words>42</Words>
  <Application>Microsoft Office PowerPoint</Application>
  <PresentationFormat>Skærmshow (4:3)</PresentationFormat>
  <Paragraphs>5</Paragraphs>
  <Slides>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8" baseType="lpstr">
      <vt:lpstr>Arial</vt:lpstr>
      <vt:lpstr>Calibri</vt:lpstr>
      <vt:lpstr>Agro_IT</vt:lpstr>
      <vt:lpstr>Pilot farms in denmark</vt:lpstr>
      <vt:lpstr>Pilot farms in Denmark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Pilot farms in Denmark</dc:title>
  <dc:creator>Polona</dc:creator>
  <cp:lastModifiedBy>Jens Peter Hansen</cp:lastModifiedBy>
  <cp:revision>37</cp:revision>
  <dcterms:created xsi:type="dcterms:W3CDTF">2014-05-06T10:33:02Z</dcterms:created>
  <dcterms:modified xsi:type="dcterms:W3CDTF">2015-04-14T09:52:04Z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0x010100C568DB52D9D0A14D9B2FDCC96666E9F2007948130EC3DB064584E219954237AF3900242457EFB8B24247815D688C526CD44D00C26A9DBCB02B5C4DA1F017B836C045C00060750ADE2E6249BABB5C6118FC133DE800AF2E6DC7107240CAAE62CB7A7C0C3100008EB363A814BD714ABDE344FE6172A0F6</vt:lpwstr>
  </property>
  <property fmtid="{D5CDD505-2E9C-101B-9397-08002B2CF9AE}" pid="3" name="_dlc_DocIdItemGuid">
    <vt:lpwstr>a6ebf899-24e2-4045-8362-e60252984778</vt:lpwstr>
  </property>
  <property fmtid="{D5CDD505-2E9C-101B-9397-08002B2CF9AE}" pid="4" name="Taksonomi">
    <vt:lpwstr/>
  </property>
</Properties>
</file>